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24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1960" y="5373360"/>
            <a:ext cx="1051524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513108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0080" y="4589640"/>
            <a:ext cx="513108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831960" y="5373360"/>
            <a:ext cx="513108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20080" y="5373360"/>
            <a:ext cx="513108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338580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87320" y="4589640"/>
            <a:ext cx="338580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943040" y="4589640"/>
            <a:ext cx="338580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831960" y="5373360"/>
            <a:ext cx="338580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87320" y="5373360"/>
            <a:ext cx="338580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7943040" y="5373360"/>
            <a:ext cx="338580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5131080" cy="1499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20080" y="4589640"/>
            <a:ext cx="5131080" cy="1499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1960" y="1709640"/>
            <a:ext cx="10515240" cy="13222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513108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20080" y="4589640"/>
            <a:ext cx="5131080" cy="1499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831960" y="5373360"/>
            <a:ext cx="513108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5131080" cy="1499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20080" y="4589640"/>
            <a:ext cx="513108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20080" y="5373360"/>
            <a:ext cx="513108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513108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20080" y="4589640"/>
            <a:ext cx="513108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831960" y="5373360"/>
            <a:ext cx="1051524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24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831960" y="5373360"/>
            <a:ext cx="1051524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513108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20080" y="4589640"/>
            <a:ext cx="513108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831960" y="5373360"/>
            <a:ext cx="513108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20080" y="5373360"/>
            <a:ext cx="513108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338580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87320" y="4589640"/>
            <a:ext cx="338580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7943040" y="4589640"/>
            <a:ext cx="338580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831960" y="5373360"/>
            <a:ext cx="338580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87320" y="5373360"/>
            <a:ext cx="338580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7943040" y="5373360"/>
            <a:ext cx="338580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5131080" cy="1499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6220080" y="4589640"/>
            <a:ext cx="5131080" cy="1499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831960" y="1709640"/>
            <a:ext cx="10515240" cy="13222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513108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6220080" y="4589640"/>
            <a:ext cx="5131080" cy="1499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831960" y="5373360"/>
            <a:ext cx="513108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5131080" cy="1499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6220080" y="4589640"/>
            <a:ext cx="513108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6220080" y="5373360"/>
            <a:ext cx="513108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513108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6220080" y="4589640"/>
            <a:ext cx="513108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831960" y="5373360"/>
            <a:ext cx="1051524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24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831960" y="5373360"/>
            <a:ext cx="1051524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513108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6220080" y="4589640"/>
            <a:ext cx="513108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831960" y="5373360"/>
            <a:ext cx="513108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body"/>
          </p:nvPr>
        </p:nvSpPr>
        <p:spPr>
          <a:xfrm>
            <a:off x="6220080" y="5373360"/>
            <a:ext cx="513108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338580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4387320" y="4589640"/>
            <a:ext cx="338580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7943040" y="4589640"/>
            <a:ext cx="338580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831960" y="5373360"/>
            <a:ext cx="338580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 type="body"/>
          </p:nvPr>
        </p:nvSpPr>
        <p:spPr>
          <a:xfrm>
            <a:off x="4387320" y="5373360"/>
            <a:ext cx="338580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 type="body"/>
          </p:nvPr>
        </p:nvSpPr>
        <p:spPr>
          <a:xfrm>
            <a:off x="7943040" y="5373360"/>
            <a:ext cx="338580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5131080" cy="1499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0080" y="4589640"/>
            <a:ext cx="5131080" cy="1499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1960" y="1709640"/>
            <a:ext cx="10515240" cy="13222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513108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20080" y="4589640"/>
            <a:ext cx="5131080" cy="1499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831960" y="5373360"/>
            <a:ext cx="513108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5131080" cy="1499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0080" y="4589640"/>
            <a:ext cx="513108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0080" y="5373360"/>
            <a:ext cx="513108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513108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0080" y="4589640"/>
            <a:ext cx="513108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1960" y="5373360"/>
            <a:ext cx="10515240" cy="71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hu-HU" sz="4400" spc="-1" strike="noStrike">
                <a:solidFill>
                  <a:srgbClr val="000000"/>
                </a:solidFill>
                <a:latin typeface="Calibri Light"/>
              </a:rPr>
              <a:t>Mintacím szerkesztése</a:t>
            </a:r>
            <a:endParaRPr b="0" lang="hu-H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2800" spc="-1" strike="noStrike">
                <a:solidFill>
                  <a:srgbClr val="000000"/>
                </a:solidFill>
                <a:latin typeface="Calibri"/>
              </a:rPr>
              <a:t>Mintaszöveg szerkesztése</a:t>
            </a:r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2400" spc="-1" strike="noStrike">
                <a:solidFill>
                  <a:srgbClr val="000000"/>
                </a:solidFill>
                <a:latin typeface="Calibri"/>
              </a:rPr>
              <a:t>Második szint</a:t>
            </a:r>
            <a:endParaRPr b="0" lang="hu-HU" sz="24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2000" spc="-1" strike="noStrike">
                <a:solidFill>
                  <a:srgbClr val="000000"/>
                </a:solidFill>
                <a:latin typeface="Calibri"/>
              </a:rPr>
              <a:t>Harmadik szint</a:t>
            </a:r>
            <a:endParaRPr b="0" lang="hu-HU" sz="20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1800" spc="-1" strike="noStrike">
                <a:solidFill>
                  <a:srgbClr val="000000"/>
                </a:solidFill>
                <a:latin typeface="Calibri"/>
              </a:rPr>
              <a:t>Negyedik szint</a:t>
            </a:r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hu-HU" sz="1800" spc="-1" strike="noStrike">
                <a:solidFill>
                  <a:srgbClr val="000000"/>
                </a:solidFill>
                <a:latin typeface="Calibri"/>
              </a:rPr>
              <a:t>Ötödik szint</a:t>
            </a:r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D9E44B09-E35C-4C1C-8D99-E81F9BD79ED5}" type="datetime">
              <a:rPr b="0" lang="hu-HU" sz="1200" spc="-1" strike="noStrike">
                <a:solidFill>
                  <a:srgbClr val="8b8b8b"/>
                </a:solidFill>
                <a:latin typeface="Calibri"/>
              </a:rPr>
              <a:t>2021. 12. 11.</a:t>
            </a:fld>
            <a:endParaRPr b="0" lang="hu-HU" sz="12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hu-HU" sz="2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02FCC277-0F06-40FF-AFFB-B8203A148A34}" type="slidenum">
              <a:rPr b="0" lang="hu-HU" sz="1200" spc="-1" strike="noStrike">
                <a:solidFill>
                  <a:srgbClr val="8b8b8b"/>
                </a:solidFill>
                <a:latin typeface="Calibri"/>
              </a:rPr>
              <a:t>&lt;szám&gt;</a:t>
            </a:fld>
            <a:endParaRPr b="0" lang="hu-HU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p>
            <a:pPr algn="ctr">
              <a:lnSpc>
                <a:spcPct val="90000"/>
              </a:lnSpc>
            </a:pPr>
            <a:r>
              <a:rPr b="0" lang="hu-HU" sz="6000" spc="-1" strike="noStrike">
                <a:solidFill>
                  <a:srgbClr val="000000"/>
                </a:solidFill>
                <a:latin typeface="Calibri Light"/>
              </a:rPr>
              <a:t>Mintacím szerkesztése</a:t>
            </a:r>
            <a:endParaRPr b="0" lang="hu-HU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508D261B-1F32-4580-8638-CBE684582B12}" type="datetime">
              <a:rPr b="0" lang="hu-HU" sz="1200" spc="-1" strike="noStrike">
                <a:solidFill>
                  <a:srgbClr val="8b8b8b"/>
                </a:solidFill>
                <a:latin typeface="Calibri"/>
              </a:rPr>
              <a:t>2021. 12. 11.</a:t>
            </a:fld>
            <a:endParaRPr b="0" lang="hu-HU" sz="1200" spc="-1" strike="noStrike"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hu-HU" sz="24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46241FAA-2BE9-46B3-A392-899DC8644E09}" type="slidenum">
              <a:rPr b="0" lang="hu-HU" sz="1200" spc="-1" strike="noStrike">
                <a:solidFill>
                  <a:srgbClr val="8b8b8b"/>
                </a:solidFill>
                <a:latin typeface="Calibri"/>
              </a:rPr>
              <a:t>&lt;szám&gt;</a:t>
            </a:fld>
            <a:endParaRPr b="0" lang="hu-HU" sz="1200" spc="-1" strike="noStrike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800" spc="-1" strike="noStrike">
                <a:solidFill>
                  <a:srgbClr val="000000"/>
                </a:solidFill>
                <a:latin typeface="Calibri"/>
              </a:rPr>
              <a:t>Vázlatszöveg formátumának szerkesztése</a:t>
            </a:r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2000" spc="-1" strike="noStrike">
                <a:solidFill>
                  <a:srgbClr val="000000"/>
                </a:solidFill>
                <a:latin typeface="Calibri"/>
              </a:rPr>
              <a:t>Második vázlatszint</a:t>
            </a:r>
            <a:endParaRPr b="0" lang="hu-HU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Calibri"/>
              </a:rPr>
              <a:t>Harmadik vázlatszint</a:t>
            </a:r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solidFill>
                  <a:srgbClr val="000000"/>
                </a:solidFill>
                <a:latin typeface="Calibri"/>
              </a:rPr>
              <a:t>Negyedik vázlatszint</a:t>
            </a:r>
            <a:endParaRPr b="0" lang="hu-HU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Calibri"/>
              </a:rPr>
              <a:t>Ötödik vázlatszint</a:t>
            </a:r>
            <a:endParaRPr b="0" lang="hu-H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Calibri"/>
              </a:rPr>
              <a:t>Hatodik vázlatszint</a:t>
            </a:r>
            <a:endParaRPr b="0" lang="hu-H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Calibri"/>
              </a:rPr>
              <a:t>Hetedik vázlatszint</a:t>
            </a:r>
            <a:endParaRPr b="0" lang="hu-H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</p:spPr>
        <p:txBody>
          <a:bodyPr anchor="b">
            <a:noAutofit/>
          </a:bodyPr>
          <a:p>
            <a:pPr>
              <a:lnSpc>
                <a:spcPct val="90000"/>
              </a:lnSpc>
            </a:pPr>
            <a:r>
              <a:rPr b="0" lang="hu-HU" sz="6000" spc="-1" strike="noStrike">
                <a:solidFill>
                  <a:srgbClr val="000000"/>
                </a:solidFill>
                <a:latin typeface="Calibri Light"/>
              </a:rPr>
              <a:t>Mintacím szerkesztése</a:t>
            </a:r>
            <a:endParaRPr b="0" lang="hu-HU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</p:spPr>
        <p:txBody>
          <a:bodyPr>
            <a:noAutofit/>
          </a:bodyPr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hu-HU" sz="2400" spc="-1" strike="noStrike">
                <a:solidFill>
                  <a:srgbClr val="8b8b8b"/>
                </a:solidFill>
                <a:latin typeface="Calibri"/>
              </a:rPr>
              <a:t>Mintaszöveg szerkesztése</a:t>
            </a:r>
            <a:endParaRPr b="0" lang="hu-HU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F2E871B3-536D-42DF-9D5D-A6F485158B15}" type="datetime">
              <a:rPr b="0" lang="hu-HU" sz="1200" spc="-1" strike="noStrike">
                <a:solidFill>
                  <a:srgbClr val="8b8b8b"/>
                </a:solidFill>
                <a:latin typeface="Calibri"/>
              </a:rPr>
              <a:t>2021. 12. 11.</a:t>
            </a:fld>
            <a:endParaRPr b="0" lang="hu-HU" sz="1200" spc="-1" strike="noStrike"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hu-HU" sz="2400" spc="-1" strike="noStrike">
              <a:latin typeface="Times New Roman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144E0029-0E58-4C32-B659-21418650E113}" type="slidenum">
              <a:rPr b="0" lang="hu-HU" sz="1200" spc="-1" strike="noStrike">
                <a:solidFill>
                  <a:srgbClr val="8b8b8b"/>
                </a:solidFill>
                <a:latin typeface="Calibri"/>
              </a:rPr>
              <a:t>&lt;szám&gt;</a:t>
            </a:fld>
            <a:endParaRPr b="0" lang="hu-HU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14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artalom helye 2"/>
          <p:cNvSpPr txBox="1"/>
          <p:nvPr/>
        </p:nvSpPr>
        <p:spPr>
          <a:xfrm>
            <a:off x="829440" y="133812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60000"/>
          </a:bodyPr>
          <a:p>
            <a:pPr>
              <a:lnSpc>
                <a:spcPct val="90000"/>
              </a:lnSpc>
              <a:spcBef>
                <a:spcPts val="1001"/>
              </a:spcBef>
            </a:pPr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hu-HU" sz="4400" spc="-1" strike="noStrike">
                <a:solidFill>
                  <a:srgbClr val="000000"/>
                </a:solidFill>
                <a:latin typeface="Comic Sans MS"/>
              </a:rPr>
              <a:t>Ein Sack voller Hafer</a:t>
            </a:r>
            <a:endParaRPr b="0" lang="hu-HU" sz="44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hu-HU" sz="44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hu-HU" sz="44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hu-HU" sz="4400" spc="-1" strike="noStrike">
              <a:solidFill>
                <a:srgbClr val="000000"/>
              </a:solidFill>
              <a:latin typeface="Calibri"/>
            </a:endParaRPr>
          </a:p>
          <a:p>
            <a:pPr algn="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hu-HU" sz="2800" spc="-1" strike="noStrike">
                <a:solidFill>
                  <a:srgbClr val="000000"/>
                </a:solidFill>
                <a:latin typeface="Comic Sans MS"/>
              </a:rPr>
              <a:t>	</a:t>
            </a:r>
            <a:r>
              <a:rPr b="0" lang="hu-HU" sz="2800" spc="-1" strike="noStrike">
                <a:solidFill>
                  <a:srgbClr val="000000"/>
                </a:solidFill>
                <a:latin typeface="Comic Sans MS"/>
              </a:rPr>
              <a:t>	</a:t>
            </a:r>
            <a:r>
              <a:rPr b="0" lang="hu-HU" sz="2800" spc="-1" strike="noStrike">
                <a:solidFill>
                  <a:srgbClr val="000000"/>
                </a:solidFill>
                <a:latin typeface="Comic Sans MS"/>
              </a:rPr>
              <a:t>	</a:t>
            </a:r>
            <a:r>
              <a:rPr b="0" lang="hu-HU" sz="2800" spc="-1" strike="noStrike">
                <a:solidFill>
                  <a:srgbClr val="000000"/>
                </a:solidFill>
                <a:latin typeface="Comic Sans MS"/>
              </a:rPr>
              <a:t>	</a:t>
            </a:r>
            <a:r>
              <a:rPr b="0" lang="hu-HU" sz="2800" spc="-1" strike="noStrike">
                <a:solidFill>
                  <a:srgbClr val="000000"/>
                </a:solidFill>
                <a:latin typeface="Comic Sans MS"/>
              </a:rPr>
              <a:t>Präsentiert von András Szí</a:t>
            </a:r>
            <a:endParaRPr b="0" lang="hu-HU" sz="2800" spc="-1" strike="noStrike">
              <a:solidFill>
                <a:srgbClr val="000000"/>
              </a:solidFill>
              <a:latin typeface="Calibri"/>
            </a:endParaRPr>
          </a:p>
          <a:p>
            <a:pPr algn="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hu-HU" sz="1900" spc="-1" strike="noStrike">
                <a:solidFill>
                  <a:srgbClr val="000000"/>
                </a:solidFill>
                <a:latin typeface="Comic Sans MS"/>
              </a:rPr>
              <a:t>Klasse 4.c</a:t>
            </a:r>
            <a:endParaRPr b="0" lang="hu-HU" sz="1900" spc="-1" strike="noStrike">
              <a:solidFill>
                <a:srgbClr val="000000"/>
              </a:solidFill>
              <a:latin typeface="Calibri"/>
            </a:endParaRPr>
          </a:p>
          <a:p>
            <a:pPr algn="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hu-HU" sz="1900" spc="-1" strike="noStrike">
              <a:solidFill>
                <a:srgbClr val="000000"/>
              </a:solidFill>
              <a:latin typeface="Calibri"/>
            </a:endParaRPr>
          </a:p>
          <a:p>
            <a:pPr algn="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hu-HU" sz="1900" spc="-1" strike="noStrike">
                <a:solidFill>
                  <a:srgbClr val="000000"/>
                </a:solidFill>
                <a:latin typeface="Comic Sans MS"/>
              </a:rPr>
              <a:t>Szekszárdi Dienes Valéria Általános Iskola</a:t>
            </a:r>
            <a:endParaRPr b="0" lang="hu-HU" sz="1900" spc="-1" strike="noStrike">
              <a:solidFill>
                <a:srgbClr val="000000"/>
              </a:solidFill>
              <a:latin typeface="Calibri"/>
            </a:endParaRPr>
          </a:p>
          <a:p>
            <a:pPr algn="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hu-HU" sz="1900" spc="-1" strike="noStrike">
                <a:solidFill>
                  <a:srgbClr val="000000"/>
                </a:solidFill>
                <a:latin typeface="Comic Sans MS"/>
              </a:rPr>
              <a:t>Valéria Dienes Grundschule</a:t>
            </a:r>
            <a:endParaRPr b="0" lang="hu-HU" sz="1900" spc="-1" strike="noStrike">
              <a:solidFill>
                <a:srgbClr val="000000"/>
              </a:solidFill>
              <a:latin typeface="Calibri"/>
            </a:endParaRPr>
          </a:p>
          <a:p>
            <a:pPr algn="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hu-HU" sz="19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4" name="Téglalap 3"/>
          <p:cNvSpPr/>
          <p:nvPr/>
        </p:nvSpPr>
        <p:spPr>
          <a:xfrm>
            <a:off x="9931680" y="5963760"/>
            <a:ext cx="134244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spAutoFit/>
          </a:bodyPr>
          <a:p>
            <a:pPr algn="ctr">
              <a:lnSpc>
                <a:spcPct val="100000"/>
              </a:lnSpc>
            </a:pPr>
            <a:r>
              <a:rPr b="0" lang="hu-HU" sz="1800" spc="-1" strike="noStrike">
                <a:solidFill>
                  <a:srgbClr val="000000"/>
                </a:solidFill>
                <a:latin typeface="Comic Sans MS"/>
              </a:rPr>
              <a:t>01.02.2021</a:t>
            </a:r>
            <a:endParaRPr b="0" lang="hu-H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Alcím 2"/>
          <p:cNvSpPr txBox="1"/>
          <p:nvPr/>
        </p:nvSpPr>
        <p:spPr>
          <a:xfrm>
            <a:off x="1663200" y="763200"/>
            <a:ext cx="9143640" cy="76932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p>
            <a:pPr algn="ct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de-DE" sz="3200" spc="-1" strike="noStrike">
                <a:solidFill>
                  <a:srgbClr val="000000"/>
                </a:solidFill>
                <a:latin typeface="Comic Sans MS"/>
              </a:rPr>
              <a:t>Bau</a:t>
            </a:r>
            <a:r>
              <a:rPr b="0" lang="hu-HU" sz="3200" spc="-1" strike="noStrike">
                <a:solidFill>
                  <a:srgbClr val="000000"/>
                </a:solidFill>
                <a:latin typeface="Comic Sans MS"/>
              </a:rPr>
              <a:t>arbeiten für Schiffe</a:t>
            </a:r>
            <a:endParaRPr b="0" lang="hu-HU" sz="3200" spc="-1" strike="noStrike">
              <a:latin typeface="Arial"/>
            </a:endParaRPr>
          </a:p>
        </p:txBody>
      </p:sp>
      <p:pic>
        <p:nvPicPr>
          <p:cNvPr id="126" name="Kép 3" descr=""/>
          <p:cNvPicPr/>
          <p:nvPr/>
        </p:nvPicPr>
        <p:blipFill>
          <a:blip r:embed="rId1"/>
          <a:stretch/>
        </p:blipFill>
        <p:spPr>
          <a:xfrm rot="5400000">
            <a:off x="6633000" y="2107800"/>
            <a:ext cx="4601520" cy="3450960"/>
          </a:xfrm>
          <a:prstGeom prst="rect">
            <a:avLst/>
          </a:prstGeom>
          <a:ln w="0">
            <a:noFill/>
          </a:ln>
        </p:spPr>
      </p:pic>
      <p:pic>
        <p:nvPicPr>
          <p:cNvPr id="127" name="Kép 4" descr=""/>
          <p:cNvPicPr/>
          <p:nvPr/>
        </p:nvPicPr>
        <p:blipFill>
          <a:blip r:embed="rId2"/>
          <a:stretch/>
        </p:blipFill>
        <p:spPr>
          <a:xfrm rot="5400000">
            <a:off x="2284200" y="2584440"/>
            <a:ext cx="4515120" cy="3386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Kép 3" descr=""/>
          <p:cNvPicPr/>
          <p:nvPr/>
        </p:nvPicPr>
        <p:blipFill>
          <a:blip r:embed="rId1"/>
          <a:stretch/>
        </p:blipFill>
        <p:spPr>
          <a:xfrm>
            <a:off x="6357600" y="2388600"/>
            <a:ext cx="5122080" cy="3841560"/>
          </a:xfrm>
          <a:prstGeom prst="rect">
            <a:avLst/>
          </a:prstGeom>
          <a:ln w="0">
            <a:noFill/>
          </a:ln>
        </p:spPr>
      </p:pic>
      <p:pic>
        <p:nvPicPr>
          <p:cNvPr id="129" name="Kép 4" descr=""/>
          <p:cNvPicPr/>
          <p:nvPr/>
        </p:nvPicPr>
        <p:blipFill>
          <a:blip r:embed="rId2"/>
          <a:stretch/>
        </p:blipFill>
        <p:spPr>
          <a:xfrm>
            <a:off x="482760" y="851400"/>
            <a:ext cx="5496120" cy="4122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Tartalom helye 3" descr=""/>
          <p:cNvPicPr/>
          <p:nvPr/>
        </p:nvPicPr>
        <p:blipFill>
          <a:blip r:embed="rId1"/>
          <a:stretch/>
        </p:blipFill>
        <p:spPr>
          <a:xfrm>
            <a:off x="2724120" y="779760"/>
            <a:ext cx="7278840" cy="5459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Cím 1"/>
          <p:cNvSpPr txBox="1"/>
          <p:nvPr/>
        </p:nvSpPr>
        <p:spPr>
          <a:xfrm>
            <a:off x="1125720" y="1775880"/>
            <a:ext cx="476100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>
              <a:lnSpc>
                <a:spcPct val="90000"/>
              </a:lnSpc>
            </a:pPr>
            <a:r>
              <a:rPr b="0" lang="hu-HU" sz="3200" spc="-1" strike="noStrike">
                <a:solidFill>
                  <a:srgbClr val="000000"/>
                </a:solidFill>
                <a:latin typeface="Comic Sans MS"/>
              </a:rPr>
              <a:t>Das Schiff mit Lisbeth</a:t>
            </a:r>
            <a:br/>
            <a:r>
              <a:rPr b="0" lang="hu-HU" sz="3200" spc="-1" strike="noStrike">
                <a:solidFill>
                  <a:srgbClr val="000000"/>
                </a:solidFill>
                <a:latin typeface="Comic Sans MS"/>
              </a:rPr>
              <a:t>und Andris.</a:t>
            </a:r>
            <a:endParaRPr b="0" lang="hu-HU" sz="32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32" name="Tartalom helye 3" descr=""/>
          <p:cNvPicPr/>
          <p:nvPr/>
        </p:nvPicPr>
        <p:blipFill>
          <a:blip r:embed="rId1"/>
          <a:stretch/>
        </p:blipFill>
        <p:spPr>
          <a:xfrm rot="5400000">
            <a:off x="6076800" y="1142640"/>
            <a:ext cx="6221160" cy="4665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Cím 1"/>
          <p:cNvSpPr txBox="1"/>
          <p:nvPr/>
        </p:nvSpPr>
        <p:spPr>
          <a:xfrm>
            <a:off x="831960" y="1247040"/>
            <a:ext cx="10515240" cy="10062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>
              <a:lnSpc>
                <a:spcPct val="90000"/>
              </a:lnSpc>
            </a:pPr>
            <a:r>
              <a:rPr b="0" lang="hu-HU" sz="6000" spc="-1" strike="noStrike">
                <a:solidFill>
                  <a:srgbClr val="000000"/>
                </a:solidFill>
                <a:latin typeface="Comic Sans MS"/>
              </a:rPr>
              <a:t>Adatok:</a:t>
            </a:r>
            <a:endParaRPr b="0" lang="hu-HU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4" name="Szöveg helye 2"/>
          <p:cNvSpPr txBox="1"/>
          <p:nvPr/>
        </p:nvSpPr>
        <p:spPr>
          <a:xfrm>
            <a:off x="831960" y="2327400"/>
            <a:ext cx="10515240" cy="376164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hu-HU" sz="2400" spc="-1" strike="noStrike">
                <a:solidFill>
                  <a:srgbClr val="8b8b8b"/>
                </a:solidFill>
                <a:latin typeface="Comic Sans MS"/>
              </a:rPr>
              <a:t>Készítette:</a:t>
            </a:r>
            <a:endParaRPr b="0" lang="hu-HU" sz="24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hu-HU" sz="2400" spc="-1" strike="noStrike">
                <a:solidFill>
                  <a:srgbClr val="8b8b8b"/>
                </a:solidFill>
                <a:latin typeface="Comic Sans MS"/>
              </a:rPr>
              <a:t>Szí András, 4. c osztály</a:t>
            </a:r>
            <a:endParaRPr b="0" lang="hu-HU" sz="24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hu-HU" sz="2400" spc="-1" strike="noStrike">
                <a:solidFill>
                  <a:srgbClr val="8b8b8b"/>
                </a:solidFill>
                <a:latin typeface="Comic Sans MS"/>
              </a:rPr>
              <a:t>Szekszárdi Dienes Valéria Általános Iskola</a:t>
            </a:r>
            <a:endParaRPr b="0" lang="hu-HU" sz="24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hu-HU" sz="2400" spc="-1" strike="noStrike">
                <a:solidFill>
                  <a:srgbClr val="8b8b8b"/>
                </a:solidFill>
                <a:latin typeface="Comic Sans MS"/>
              </a:rPr>
              <a:t>Valéria Dienes Grundschule</a:t>
            </a:r>
            <a:endParaRPr b="0" lang="hu-HU" sz="24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hu-HU" sz="2400" spc="-1" strike="noStrike">
                <a:solidFill>
                  <a:srgbClr val="8b8b8b"/>
                </a:solidFill>
                <a:latin typeface="Comic Sans MS"/>
              </a:rPr>
              <a:t>7100 Szekszárd, Szent-Györgyi Albert utca 6.</a:t>
            </a:r>
            <a:endParaRPr b="0" lang="hu-HU" sz="24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hu-HU" sz="2400" spc="-1" strike="noStrike">
                <a:solidFill>
                  <a:srgbClr val="8b8b8b"/>
                </a:solidFill>
                <a:latin typeface="Comic Sans MS"/>
              </a:rPr>
              <a:t>titkarsag@dienessuli.hu</a:t>
            </a:r>
            <a:endParaRPr b="0" lang="hu-HU" sz="24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hu-HU" sz="2400" spc="-1" strike="noStrike">
                <a:solidFill>
                  <a:srgbClr val="8b8b8b"/>
                </a:solidFill>
                <a:latin typeface="Comic Sans MS"/>
              </a:rPr>
              <a:t>74/511 471</a:t>
            </a:r>
            <a:endParaRPr b="0" lang="hu-HU" sz="24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hu-HU" sz="2400" spc="-1" strike="noStrike">
                <a:solidFill>
                  <a:srgbClr val="8b8b8b"/>
                </a:solidFill>
                <a:latin typeface="Comic Sans MS"/>
              </a:rPr>
              <a:t>Felkészítő: Mikola Péterné</a:t>
            </a:r>
            <a:endParaRPr b="0" lang="hu-HU" sz="2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</TotalTime>
  <Application>LibreOffice/7.1.7.2$Windows_X86_64 LibreOffice_project/c6a4e3954236145e2acb0b65f68614365aeee33f</Application>
  <AppVersion>15.0000</AppVersion>
  <Words>47</Words>
  <Paragraphs>23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2021-01-31T20:28:13Z</dcterms:created>
  <dc:creator>Hedvig Kontos</dc:creator>
  <dc:description/>
  <dc:language>hu-HU</dc:language>
  <cp:lastModifiedBy/>
  <dcterms:modified xsi:type="dcterms:W3CDTF">2021-12-11T18:05:06Z</dcterms:modified>
  <cp:revision>12</cp:revision>
  <dc:subject/>
  <dc:title>PowerPoint-bemutató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Szélesvásznú</vt:lpwstr>
  </property>
  <property fmtid="{D5CDD505-2E9C-101B-9397-08002B2CF9AE}" pid="3" name="Slides">
    <vt:i4>6</vt:i4>
  </property>
</Properties>
</file>