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79" r:id="rId3"/>
    <p:sldId id="278" r:id="rId4"/>
    <p:sldId id="277" r:id="rId5"/>
    <p:sldId id="276" r:id="rId6"/>
    <p:sldId id="275" r:id="rId7"/>
    <p:sldId id="273" r:id="rId8"/>
    <p:sldId id="274" r:id="rId9"/>
    <p:sldId id="272" r:id="rId10"/>
    <p:sldId id="269" r:id="rId11"/>
    <p:sldId id="270" r:id="rId12"/>
    <p:sldId id="271" r:id="rId13"/>
    <p:sldId id="257" r:id="rId14"/>
    <p:sldId id="267" r:id="rId15"/>
    <p:sldId id="258" r:id="rId16"/>
    <p:sldId id="266" r:id="rId17"/>
    <p:sldId id="259" r:id="rId18"/>
    <p:sldId id="260" r:id="rId19"/>
    <p:sldId id="265" r:id="rId20"/>
    <p:sldId id="261" r:id="rId21"/>
    <p:sldId id="262" r:id="rId22"/>
    <p:sldId id="263" r:id="rId23"/>
    <p:sldId id="264" r:id="rId24"/>
    <p:sldId id="268" r:id="rId2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4868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34894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56981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780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8503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3051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004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3187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12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7626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500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5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782C7-6EDD-4C9E-8081-F73482B94794}" type="datetimeFigureOut">
              <a:rPr lang="hu-HU" smtClean="0"/>
              <a:t>2015.10.16.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821AF-9F20-4EB0-9186-317016E00C9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989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422850" y="2132856"/>
            <a:ext cx="66247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b="1" dirty="0" smtClean="0">
                <a:solidFill>
                  <a:schemeClr val="accent4">
                    <a:lumMod val="50000"/>
                  </a:schemeClr>
                </a:solidFill>
              </a:rPr>
              <a:t>NÉMET NEMZETISÉGI NAP</a:t>
            </a:r>
          </a:p>
          <a:p>
            <a:pPr algn="ctr"/>
            <a:r>
              <a:rPr lang="hu-HU" sz="4000" b="1" dirty="0" smtClean="0">
                <a:solidFill>
                  <a:schemeClr val="accent4">
                    <a:lumMod val="50000"/>
                  </a:schemeClr>
                </a:solidFill>
              </a:rPr>
              <a:t>2015. október 15.</a:t>
            </a:r>
            <a:endParaRPr lang="hu-HU" sz="40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962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G:\DCIM\101MSDCF\DSC0762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786" y="188640"/>
            <a:ext cx="465150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G:\DCIM\101MSDCF\DSC0762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5716" y="610352"/>
            <a:ext cx="3667854" cy="2441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 descr="G:\DCIM\101MSDCF\DSC0763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3429000"/>
            <a:ext cx="6986585" cy="332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6435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G:\DCIM\101MSDCF\DSC0763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5616" y="116632"/>
            <a:ext cx="7453685" cy="2084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G:\DCIM\101MSDCF\DSC076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9592" y="2296084"/>
            <a:ext cx="6573764" cy="437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3464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G:\DCIM\101MSDCF\DSC0764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3" y="2624390"/>
            <a:ext cx="4680520" cy="4101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G:\DCIM\101MSDCF\DSC0763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238336"/>
            <a:ext cx="2903130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G:\DCIM\101MSDCF\DSC0764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1843" y="3789040"/>
            <a:ext cx="304778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1" name="Picture 5" descr="G:\DCIM\101MSDCF\DSC0763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40615" y="6237312"/>
            <a:ext cx="6573764" cy="437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921205" y="630725"/>
            <a:ext cx="2349226" cy="1564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345787" y="763636"/>
            <a:ext cx="2724458" cy="167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 descr="G:\DCIM\101MSDCF\DSC0763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476672"/>
            <a:ext cx="2274181" cy="1513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G:\DCIM\101MSDCF\DSC07633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9773" y="2708920"/>
            <a:ext cx="732424" cy="93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305988" y="4825343"/>
            <a:ext cx="2288829" cy="79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9650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G:\DCIM\101MSDCF\DSC0765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44122"/>
            <a:ext cx="7341395" cy="488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G:\DCIM\101MSDCF\DSC076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6009" y="3501008"/>
            <a:ext cx="4821828" cy="320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G:\DCIM\101MSDCF\DSC0765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2212" y="4293096"/>
            <a:ext cx="4203228" cy="241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61893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G:\DCIM\101MSDCF\DSC0765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641582" cy="575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39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G:\DCIM\101MSDCF\DSC0765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1061" y="1779520"/>
            <a:ext cx="4464496" cy="313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914585" y="1506683"/>
            <a:ext cx="5732429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125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DCIM\101MSDCF\DSC0766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1172" y="9477672"/>
            <a:ext cx="4739741" cy="424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17372" y="385525"/>
            <a:ext cx="3778144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 descr="G:\DCIM\101MSDCF\DSC0766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848" y="3509186"/>
            <a:ext cx="5814325" cy="316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:\DCIM\101MSDCF\DSC0766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437112"/>
            <a:ext cx="2413497" cy="213951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G:\DCIM\101MSDCF\DSC07660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487204" cy="27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5156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DCIM\101MSDCF\DSC0767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958" y="2780928"/>
            <a:ext cx="5937747" cy="3952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DCIM\101MSDCF\DSC0767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46472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G:\DCIM\101MSDCF\DSC0767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1795" y="4653136"/>
            <a:ext cx="2732191" cy="1083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G:\DCIM\101MSDCF\DSC0766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0594" y="214636"/>
            <a:ext cx="3747830" cy="2456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84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:\DCIM\101MSDCF\DSC0768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16632"/>
            <a:ext cx="5115374" cy="4405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G:\DCIM\101MSDCF\DSC0768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3573016"/>
            <a:ext cx="3960440" cy="263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:\DCIM\101MSDCF\DSC0767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3097157" cy="2061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G:\DCIM\101MSDCF\DSC07677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128" y="4725144"/>
            <a:ext cx="3047542" cy="202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69783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:\DCIM\101MSDCF\DSC076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10" y="24326"/>
            <a:ext cx="4719426" cy="314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G:\DCIM\101MSDCF\DSC076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24326"/>
            <a:ext cx="4572000" cy="3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G:\DCIM\101MSDCF\DSC0769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7345" y="3405914"/>
            <a:ext cx="2761309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G:\DCIM\101MSDCF\DSC0769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3435340"/>
            <a:ext cx="3960440" cy="326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580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DCIM\101MSDCF\DSC0759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280920" cy="4436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3" name="Picture 3" descr="G:\DCIM\101MSDCF\DSC0759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3507" y="4653136"/>
            <a:ext cx="2490941" cy="179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48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:\DCIM\101MSDCF\DSC077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97" y="0"/>
            <a:ext cx="5259419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G:\DCIM\101MSDCF\DSC0770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0929" y="3501008"/>
            <a:ext cx="5043071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G:\DCIM\101MSDCF\DSC0769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87246" y="8469560"/>
            <a:ext cx="4123148" cy="440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613953" y="115717"/>
            <a:ext cx="3057875" cy="3269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G:\DCIM\101MSDCF\DSC0769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4181869"/>
            <a:ext cx="2997410" cy="199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401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G:\DCIM\101MSDCF\DSC0771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5224"/>
            <a:ext cx="4499992" cy="3092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G:\DCIM\101MSDCF\DSC077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224"/>
            <a:ext cx="4644008" cy="309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838370" y="2709258"/>
            <a:ext cx="4119302" cy="4108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G:\DCIM\101MSDCF\DSC07709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735654"/>
            <a:ext cx="2294836" cy="1527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G:\DCIM\101MSDCF\DSC07707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4043028"/>
            <a:ext cx="1833080" cy="1220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02672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DCIM\101MSDCF\DSC077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4846030" cy="3225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326447" y="4090378"/>
            <a:ext cx="3096715" cy="2061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354906" y="1557862"/>
            <a:ext cx="5618764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163687" y="4017879"/>
            <a:ext cx="3311224" cy="2206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5420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DCIM\101MSDCF\DSC077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6382303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CIM\101MSDCF\DSC0769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0674" y="2852936"/>
            <a:ext cx="3554095" cy="382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:\DCIM\101MSDCF\DSC0769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4763647"/>
            <a:ext cx="3752553" cy="180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365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G:\DCIM\101MSDCF\DSC0764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2" y="476672"/>
            <a:ext cx="9117157" cy="60689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560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G:\DCIM\101MSDCF\DSC0759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462987" cy="141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9" name="Picture 3" descr="G:\DCIM\101MSDCF\DSC0759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165" y="2132856"/>
            <a:ext cx="8379366" cy="433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621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:\DCIM\101MSDCF\DSC076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337" y="260648"/>
            <a:ext cx="8460432" cy="5631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 descr="G:\DCIM\101MSDCF\DSC076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4077072"/>
            <a:ext cx="3558564" cy="2626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5061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G:\DCIM\101MSDCF\DSC076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850167"/>
            <a:ext cx="4694543" cy="221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4316" y="3861049"/>
            <a:ext cx="6746203" cy="2797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2" name="Picture 4" descr="G:\DCIM\101MSDCF\DSC0760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164874" cy="388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5242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G:\DCIM\101MSDCF\DSC0761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6665690" cy="4437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7" name="Picture 3" descr="G:\DCIM\101MSDCF\DSC0759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69470" y="3861049"/>
            <a:ext cx="5974530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257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G:\DCIM\101MSDCF\DSC076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8287989" cy="3723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G:\DCIM\101MSDCF\DSC0762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57" y="3284984"/>
            <a:ext cx="5128507" cy="341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5980604" y="4055141"/>
            <a:ext cx="3207547" cy="213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747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G:\DCIM\101MSDCF\DSC0761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5076056" cy="3378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G:\DCIM\101MSDCF\DSC076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2094" y="4293096"/>
            <a:ext cx="3979258" cy="2430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G:\DCIM\101MSDCF\DSC0761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3170813" cy="339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3" name="Picture 7" descr="G:\DCIM\101MSDCF\DSC0760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3" y="3124403"/>
            <a:ext cx="5076056" cy="210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G:\DCIM\101MSDCF\DSC07612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66130" y="4941168"/>
            <a:ext cx="2318852" cy="178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630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G:\DCIM\101MSDCF\DSC076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00" y="404664"/>
            <a:ext cx="8928992" cy="594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2750" y="2996952"/>
            <a:ext cx="4282141" cy="2847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2750" y="692696"/>
            <a:ext cx="2055522" cy="1276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151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8</Words>
  <Application>Microsoft Office PowerPoint</Application>
  <PresentationFormat>Diavetítés a képernyőre (4:3 oldalarány)</PresentationFormat>
  <Paragraphs>2</Paragraphs>
  <Slides>24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24</vt:i4>
      </vt:variant>
    </vt:vector>
  </HeadingPairs>
  <TitlesOfParts>
    <vt:vector size="25" baseType="lpstr">
      <vt:lpstr>Office-téma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Zalakovics</dc:creator>
  <cp:lastModifiedBy>Simon Andrea</cp:lastModifiedBy>
  <cp:revision>12</cp:revision>
  <dcterms:created xsi:type="dcterms:W3CDTF">2015-10-15T18:27:56Z</dcterms:created>
  <dcterms:modified xsi:type="dcterms:W3CDTF">2015-10-16T13:56:21Z</dcterms:modified>
</cp:coreProperties>
</file>